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5" y="3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77407-0BB4-4315-95BD-F558AE79E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48A16-5EBC-4AB2-B104-2C6DB547A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38839-6F3C-4802-B82B-F53CBA0AA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4E722-0736-4156-A502-82264C95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37381-14AC-488E-A08B-CE4ACA3A8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25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A2B25-4836-47BF-A151-C162E2165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8C0E0D-8078-4585-A2A1-522D49CBAB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A16D2-7F4D-49BE-BC8A-3DF72D7B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6EDFAB-6E9C-497F-BD93-3E42907F7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D49A7-9F0B-43E9-A5BA-45BEB9F4E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548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630898-C405-4BD5-9761-FBA1664BB1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00206F-44D2-420D-BF2D-524E7F52C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250DB-A405-4B21-8DB0-63ED614ED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CAABF-2895-4853-A23C-250490CA3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23EDA-9808-47EF-971C-884BE8CB4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733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9D2E-7CBD-4776-A22F-86A265734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3A27A-5188-431D-B365-0F5784FAD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B164F-6748-48B8-A92B-55B30E786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8F2AE-FAB4-42C1-842E-50AD45583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BF647-C2E2-4001-924A-14B893EF0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04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8B192-2143-4E24-AA0F-05A7B312A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AC70B2-20AD-434E-823A-19FBC423B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B0FB4-5A78-4303-96C5-7E604BC4F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D0B97-3DC9-45CC-83F8-94F0B15FE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84038-C8E1-42BC-B302-81C398310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758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C44F-F0C4-43BD-8413-D75B29EB0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40818-15BB-4BCD-9F78-F3162F6AB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EB9ED6-886D-4763-9CC3-4824C8508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0BDEBD-184D-4D3E-8E52-936DF0778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D194F-9418-41DB-8EC6-E2590D59F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ADEB8D-341A-4F46-B4D2-902F20D0F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06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AD38C-11A5-45E1-85A1-9D5747C47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5BF7C-ABC9-45F1-9529-48F023431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94DCDD-BC34-4C80-A44B-40544B73A0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3A3335-A28D-4623-8DC2-8B42AF49FF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169816-2653-4D4D-8664-6A54B30798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BCF6AA-CCF0-4299-83C9-953AA9C55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6706EE-B5D9-4EA4-B051-54F0539BF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7E1108-6941-41E3-B65C-652FCF137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98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6EAC4-9D5E-4876-95DC-4BFE583DB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918536-DC55-445B-B315-BF1830A9B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218F8-F06B-4757-AD47-9BD0E4198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8BC889-FEC0-434E-B70B-19B4DE38D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668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4BDA9B-9898-45ED-839F-B99E98B3C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00718F-7392-4489-9655-F635DF53A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E1EE9-1B4D-4DBD-BAF2-379542EE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58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ED3DC-C90C-4CCF-9A92-DC99115A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9B38F-8F91-4EF7-A1B5-4438EDA69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11889B-6C40-482C-9216-AEF2977FB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F8833E-C17E-4871-B4D8-55D318246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DEC934-D1B4-4055-BE4A-975722A8E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109F9B-20AB-44CC-833C-309FE436B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358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E6A69-30C4-4B94-A651-042531205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1CF9AB-B059-4A56-8BC4-8580182A4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416DDC-FFD6-4731-A8B2-1A52F058D1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338D9-959F-45FE-BF8E-9322FA26C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BE10D-C712-442A-8326-04A15AC4D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86099-D4F1-4EBF-9095-0216297E6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6B68A6-04E9-449D-9441-D9D6C1F2F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9F501-30BC-4C28-8498-156057857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9AFF1-94E9-4C57-B5F4-EBD36203F1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98C63-750E-498A-A3F3-3C662B57C4F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D0F4D-FFDF-489D-9A2D-55DE71CBB6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BD1DA-DA7D-4B10-9172-FDF13732A0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FF8D1-1D25-4C31-BAE8-96B7A5016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0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4395B-5475-4A7A-B954-A4CF2AAB0D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52FD56-F9AC-4B08-9CC4-60980164FB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C0D35D-B4EF-42C4-B262-D2129298A7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3269" y="-1009926"/>
            <a:ext cx="13835270" cy="85029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172890-26DA-4220-9EC0-BB8C0493294A}"/>
              </a:ext>
            </a:extLst>
          </p:cNvPr>
          <p:cNvSpPr txBox="1"/>
          <p:nvPr/>
        </p:nvSpPr>
        <p:spPr>
          <a:xfrm>
            <a:off x="132522" y="37789"/>
            <a:ext cx="5592417" cy="694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886929-4049-4DD2-A1C0-F58FBC27C75A}"/>
              </a:ext>
            </a:extLst>
          </p:cNvPr>
          <p:cNvSpPr txBox="1"/>
          <p:nvPr/>
        </p:nvSpPr>
        <p:spPr>
          <a:xfrm>
            <a:off x="261399" y="-13554"/>
            <a:ext cx="7089763" cy="6963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Invited to test 2019 spec Aston Martin Vantage GT4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Invited to test Porsche Carrera Cup Car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Nominated for the McLaren Automotive Drive Development Programme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BMW M4 GT4 test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Awarded BRDC Rising Star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3</a:t>
            </a:r>
            <a:r>
              <a:rPr lang="en-GB" sz="1300" b="1" baseline="30000" dirty="0">
                <a:cs typeface="Arial" panose="020B0604020202020204" pitchFamily="34" charset="0"/>
              </a:rPr>
              <a:t>rd</a:t>
            </a:r>
            <a:r>
              <a:rPr lang="en-GB" sz="1300" b="1" dirty="0">
                <a:cs typeface="Arial" panose="020B0604020202020204" pitchFamily="34" charset="0"/>
              </a:rPr>
              <a:t> overall in Mini Challenge Championship (JCW)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6 x overall podiums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4 x pole positions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5 x lap records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Rookie Champion 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11 x Rookie wins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2018: Invited to test Radical (SR1 - SR3)</a:t>
            </a:r>
          </a:p>
          <a:p>
            <a:pPr>
              <a:lnSpc>
                <a:spcPct val="150000"/>
              </a:lnSpc>
            </a:pPr>
            <a:r>
              <a:rPr lang="en-GB" sz="1300" dirty="0">
                <a:cs typeface="Arial" panose="020B0604020202020204" pitchFamily="34" charset="0"/>
              </a:rPr>
              <a:t>2017: Invited to test in </a:t>
            </a:r>
            <a:r>
              <a:rPr lang="en-GB" sz="1300" dirty="0" err="1">
                <a:cs typeface="Arial" panose="020B0604020202020204" pitchFamily="34" charset="0"/>
              </a:rPr>
              <a:t>Ginetta</a:t>
            </a:r>
            <a:r>
              <a:rPr lang="en-GB" sz="1300" dirty="0">
                <a:cs typeface="Arial" panose="020B0604020202020204" pitchFamily="34" charset="0"/>
              </a:rPr>
              <a:t> </a:t>
            </a:r>
            <a:r>
              <a:rPr lang="en-GB" sz="1300" dirty="0" err="1">
                <a:cs typeface="Arial" panose="020B0604020202020204" pitchFamily="34" charset="0"/>
              </a:rPr>
              <a:t>Supercup</a:t>
            </a:r>
            <a:r>
              <a:rPr lang="en-GB" sz="1300" dirty="0">
                <a:cs typeface="Arial" panose="020B0604020202020204" pitchFamily="34" charset="0"/>
              </a:rPr>
              <a:t> (G55)</a:t>
            </a:r>
          </a:p>
          <a:p>
            <a:pPr>
              <a:lnSpc>
                <a:spcPct val="150000"/>
              </a:lnSpc>
            </a:pPr>
            <a:r>
              <a:rPr lang="en-GB" sz="1300" dirty="0">
                <a:cs typeface="Arial" panose="020B0604020202020204" pitchFamily="34" charset="0"/>
              </a:rPr>
              <a:t>2017: P8 in </a:t>
            </a:r>
            <a:r>
              <a:rPr lang="en-GB" sz="1300" dirty="0" err="1">
                <a:cs typeface="Arial" panose="020B0604020202020204" pitchFamily="34" charset="0"/>
              </a:rPr>
              <a:t>Ginetta</a:t>
            </a:r>
            <a:r>
              <a:rPr lang="en-GB" sz="1300" dirty="0">
                <a:cs typeface="Arial" panose="020B0604020202020204" pitchFamily="34" charset="0"/>
              </a:rPr>
              <a:t> Junior Championship</a:t>
            </a:r>
          </a:p>
          <a:p>
            <a:pPr>
              <a:lnSpc>
                <a:spcPct val="150000"/>
              </a:lnSpc>
            </a:pPr>
            <a:r>
              <a:rPr lang="en-GB" sz="1300" dirty="0">
                <a:cs typeface="Arial" panose="020B0604020202020204" pitchFamily="34" charset="0"/>
              </a:rPr>
              <a:t>2017: Invited to test Clio Cup Junior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2016: Multiple rookie podiums (</a:t>
            </a:r>
            <a:r>
              <a:rPr lang="en-GB" sz="1300" b="1" dirty="0" err="1">
                <a:cs typeface="Arial" panose="020B0604020202020204" pitchFamily="34" charset="0"/>
              </a:rPr>
              <a:t>Ginetta</a:t>
            </a:r>
            <a:r>
              <a:rPr lang="en-GB" sz="1300" b="1" dirty="0">
                <a:cs typeface="Arial" panose="020B0604020202020204" pitchFamily="34" charset="0"/>
              </a:rPr>
              <a:t> Junior Championship)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2016: Finalist </a:t>
            </a:r>
            <a:r>
              <a:rPr lang="en-GB" sz="1300" b="1" dirty="0" err="1">
                <a:cs typeface="Arial" panose="020B0604020202020204" pitchFamily="34" charset="0"/>
              </a:rPr>
              <a:t>Ginetta</a:t>
            </a:r>
            <a:r>
              <a:rPr lang="en-GB" sz="1300" b="1" dirty="0">
                <a:cs typeface="Arial" panose="020B0604020202020204" pitchFamily="34" charset="0"/>
              </a:rPr>
              <a:t> Junior Scholarship</a:t>
            </a:r>
          </a:p>
          <a:p>
            <a:pPr>
              <a:lnSpc>
                <a:spcPct val="150000"/>
              </a:lnSpc>
            </a:pPr>
            <a:r>
              <a:rPr lang="en-GB" sz="1300" dirty="0">
                <a:cs typeface="Arial" panose="020B0604020202020204" pitchFamily="34" charset="0"/>
              </a:rPr>
              <a:t>2015: British Championship Final Winner (Mini-Max)</a:t>
            </a:r>
          </a:p>
          <a:p>
            <a:pPr>
              <a:lnSpc>
                <a:spcPct val="150000"/>
              </a:lnSpc>
            </a:pPr>
            <a:r>
              <a:rPr lang="en-GB" sz="1300" dirty="0">
                <a:cs typeface="Arial" panose="020B0604020202020204" pitchFamily="34" charset="0"/>
              </a:rPr>
              <a:t>2015: 1st Rookie British Championship (Mini-Max)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2014: Southern Champion (Mini-Max)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cs typeface="Arial" panose="020B0604020202020204" pitchFamily="34" charset="0"/>
              </a:rPr>
              <a:t>2013: Roy Mortara Memorial Champion (Mini-Max)</a:t>
            </a:r>
          </a:p>
          <a:p>
            <a:pPr>
              <a:lnSpc>
                <a:spcPct val="150000"/>
              </a:lnSpc>
            </a:pPr>
            <a:r>
              <a:rPr lang="en-GB" sz="1300" dirty="0">
                <a:cs typeface="Arial" panose="020B0604020202020204" pitchFamily="34" charset="0"/>
              </a:rPr>
              <a:t>2012: Roy Mortara Memorial Champion (Comer Cadet)</a:t>
            </a:r>
          </a:p>
          <a:p>
            <a:pPr>
              <a:lnSpc>
                <a:spcPct val="150000"/>
              </a:lnSpc>
            </a:pPr>
            <a:r>
              <a:rPr lang="en-GB" sz="1300" dirty="0">
                <a:cs typeface="Arial" panose="020B0604020202020204" pitchFamily="34" charset="0"/>
              </a:rPr>
              <a:t>2012: 3rd Grand Prix Championship (Comer Cadet)</a:t>
            </a:r>
          </a:p>
        </p:txBody>
      </p:sp>
    </p:spTree>
    <p:extLst>
      <p:ext uri="{BB962C8B-B14F-4D97-AF65-F5344CB8AC3E}">
        <p14:creationId xmlns:p14="http://schemas.microsoft.com/office/powerpoint/2010/main" val="2662192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Tracy Bull</dc:creator>
  <cp:lastModifiedBy>Jordan Collard</cp:lastModifiedBy>
  <cp:revision>15</cp:revision>
  <dcterms:created xsi:type="dcterms:W3CDTF">2018-10-03T10:08:53Z</dcterms:created>
  <dcterms:modified xsi:type="dcterms:W3CDTF">2018-11-28T09:18:31Z</dcterms:modified>
</cp:coreProperties>
</file>